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46"/>
    <p:restoredTop sz="75585" autoAdjust="0"/>
  </p:normalViewPr>
  <p:slideViewPr>
    <p:cSldViewPr snapToGrid="0" snapToObjects="1">
      <p:cViewPr varScale="1">
        <p:scale>
          <a:sx n="82" d="100"/>
          <a:sy n="82" d="100"/>
        </p:scale>
        <p:origin x="2216" y="168"/>
      </p:cViewPr>
      <p:guideLst>
        <p:guide orient="horz" pos="2160"/>
        <p:guide pos="2880"/>
      </p:guideLst>
    </p:cSldViewPr>
  </p:slid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64A917-C2EF-5C43-9326-3B9ADEEE3B84}" type="datetimeFigureOut">
              <a:rPr lang="en-US" smtClean="0"/>
              <a:t>3/10/20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0A4406-8C79-C64B-AB37-85118D0F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038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0A4406-8C79-C64B-AB37-85118D0F8D5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039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0A4406-8C79-C64B-AB37-85118D0F8D5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178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0A4406-8C79-C64B-AB37-85118D0F8D5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521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3/10/20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3/10/20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3/10/20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3/10/20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3/10/20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endParaRPr kumimoji="0"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3/10/20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3/10/20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endParaRPr kumimoji="0" lang="en-US"/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endParaRPr kumimoji="0"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3/10/20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3/10/20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endParaRPr kumimoji="0" lang="en-US"/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3/10/20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3/10/20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3/10/20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Photo Evidence for Life-Learning </a:t>
            </a:r>
          </a:p>
          <a:p>
            <a:r>
              <a:rPr lang="en-US" dirty="0"/>
              <a:t>(All photos are used with permission)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Donri Helmer</a:t>
            </a:r>
            <a:br>
              <a:rPr lang="en-US" dirty="0"/>
            </a:br>
            <a:r>
              <a:rPr lang="en-US" dirty="0"/>
              <a:t>PLAR Portfolio T00599672</a:t>
            </a:r>
            <a:br>
              <a:rPr lang="en-US" dirty="0"/>
            </a:br>
            <a:r>
              <a:rPr lang="en-US" dirty="0"/>
              <a:t>E</a:t>
            </a:r>
            <a:r>
              <a:rPr lang="en-US"/>
              <a:t>.14.8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49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Ladies Circuit Class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Ownership: Action Fitness</a:t>
            </a:r>
          </a:p>
        </p:txBody>
      </p:sp>
      <p:pic>
        <p:nvPicPr>
          <p:cNvPr id="4" name="Picture 3" descr="IMG_050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5132" y="2912064"/>
            <a:ext cx="3638784" cy="2729088"/>
          </a:xfrm>
          <a:prstGeom prst="rect">
            <a:avLst/>
          </a:prstGeom>
        </p:spPr>
      </p:pic>
      <p:pic>
        <p:nvPicPr>
          <p:cNvPr id="5" name="Picture 4" descr="IMG_047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33333" y="2228849"/>
            <a:ext cx="4419601" cy="331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Ladies Circuit Class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046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" y="2590800"/>
            <a:ext cx="3860800" cy="2895600"/>
          </a:xfrm>
          <a:prstGeom prst="rect">
            <a:avLst/>
          </a:prstGeom>
        </p:spPr>
      </p:pic>
      <p:pic>
        <p:nvPicPr>
          <p:cNvPr id="5" name="Picture 4" descr="IMG_047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243" y="2108199"/>
            <a:ext cx="4250269" cy="318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8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100 Mile </a:t>
            </a:r>
            <a:r>
              <a:rPr lang="en-US"/>
              <a:t>House Wranglers, 2016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Junior B Hockey Training</a:t>
            </a:r>
          </a:p>
        </p:txBody>
      </p:sp>
      <p:pic>
        <p:nvPicPr>
          <p:cNvPr id="4" name="Picture 3" descr="IMG_931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4374" y="2799292"/>
            <a:ext cx="3767667" cy="2825750"/>
          </a:xfrm>
          <a:prstGeom prst="rect">
            <a:avLst/>
          </a:prstGeom>
        </p:spPr>
      </p:pic>
      <p:pic>
        <p:nvPicPr>
          <p:cNvPr id="5" name="Picture 4" descr="IMG_932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467" y="3132667"/>
            <a:ext cx="3951111" cy="296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7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BC Summer Games 2016</a:t>
            </a:r>
          </a:p>
          <a:p>
            <a:r>
              <a:rPr lang="en-US" dirty="0"/>
              <a:t>ID is in my maiden name. I was married August 6</a:t>
            </a:r>
            <a:r>
              <a:rPr lang="en-US" baseline="30000" dirty="0"/>
              <a:t>th</a:t>
            </a:r>
            <a:r>
              <a:rPr lang="en-US" dirty="0"/>
              <a:t> of the same year.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Rowing</a:t>
            </a:r>
          </a:p>
        </p:txBody>
      </p:sp>
      <p:pic>
        <p:nvPicPr>
          <p:cNvPr id="4" name="Picture 3" descr="IMG_057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117" y="2712156"/>
            <a:ext cx="2537883" cy="338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8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8BEB489-812C-054C-ADA1-C62491163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524000"/>
            <a:ext cx="8454325" cy="4985288"/>
          </a:xfrm>
        </p:spPr>
        <p:txBody>
          <a:bodyPr/>
          <a:lstStyle/>
          <a:p>
            <a:r>
              <a:rPr lang="en-US" dirty="0"/>
              <a:t>Mile 108 Elementary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E7C0E4D-AC4A-4D45-B095-8E884DE58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Full-Time Grade Seven Assignment </a:t>
            </a:r>
          </a:p>
        </p:txBody>
      </p:sp>
      <p:pic>
        <p:nvPicPr>
          <p:cNvPr id="5" name="Picture 4" descr="A large room&#10;&#10;Description automatically generated">
            <a:extLst>
              <a:ext uri="{FF2B5EF4-FFF2-40B4-BE49-F238E27FC236}">
                <a16:creationId xmlns:a16="http://schemas.microsoft.com/office/drawing/2014/main" id="{C34993A7-D7F0-BC4D-BD5F-AD7772897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29391"/>
            <a:ext cx="3659640" cy="2575302"/>
          </a:xfrm>
          <a:prstGeom prst="rect">
            <a:avLst/>
          </a:prstGeom>
        </p:spPr>
      </p:pic>
      <p:pic>
        <p:nvPicPr>
          <p:cNvPr id="7" name="Picture 6" descr="A group of people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A09B4035-D252-B740-9D27-61322B37E7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801" y="2941448"/>
            <a:ext cx="4435319" cy="332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16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is a hobby and a passion that inspired my own learning and the coaching of others.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Rowing</a:t>
            </a:r>
          </a:p>
        </p:txBody>
      </p:sp>
      <p:pic>
        <p:nvPicPr>
          <p:cNvPr id="4" name="Picture 3" descr="IMG_945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2667" y="2980269"/>
            <a:ext cx="3431822" cy="2573867"/>
          </a:xfrm>
          <a:prstGeom prst="rect">
            <a:avLst/>
          </a:prstGeom>
        </p:spPr>
      </p:pic>
      <p:pic>
        <p:nvPicPr>
          <p:cNvPr id="6" name="Picture 5" descr="IMG_292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133" y="2998612"/>
            <a:ext cx="3979334" cy="298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61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080022" cy="4445000"/>
          </a:xfrm>
        </p:spPr>
        <p:txBody>
          <a:bodyPr/>
          <a:lstStyle/>
          <a:p>
            <a:r>
              <a:rPr lang="en-US" dirty="0"/>
              <a:t>Working on Science inquiry projects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Lac La </a:t>
            </a:r>
            <a:r>
              <a:rPr lang="en-US" dirty="0" err="1"/>
              <a:t>Hache</a:t>
            </a:r>
            <a:r>
              <a:rPr lang="en-US" dirty="0"/>
              <a:t> Elementary</a:t>
            </a:r>
          </a:p>
        </p:txBody>
      </p:sp>
      <p:pic>
        <p:nvPicPr>
          <p:cNvPr id="5" name="Picture 4" descr="IMG_920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88" y="2785768"/>
            <a:ext cx="2497668" cy="2857182"/>
          </a:xfrm>
          <a:prstGeom prst="rect">
            <a:avLst/>
          </a:prstGeom>
        </p:spPr>
      </p:pic>
      <p:pic>
        <p:nvPicPr>
          <p:cNvPr id="7" name="Picture 6" descr="IMG_921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56467" y="3321672"/>
            <a:ext cx="2652889" cy="1989667"/>
          </a:xfrm>
          <a:prstGeom prst="rect">
            <a:avLst/>
          </a:prstGeom>
        </p:spPr>
      </p:pic>
      <p:pic>
        <p:nvPicPr>
          <p:cNvPr id="8" name="Picture 7" descr="IMG_906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0" y="3541889"/>
            <a:ext cx="2779889" cy="208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17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Working together to learn about the muscular system: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Hands-On Science</a:t>
            </a:r>
          </a:p>
        </p:txBody>
      </p:sp>
      <p:pic>
        <p:nvPicPr>
          <p:cNvPr id="5" name="Picture 4" descr="IMG_009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5018" y="2931819"/>
            <a:ext cx="3616207" cy="2712155"/>
          </a:xfrm>
          <a:prstGeom prst="rect">
            <a:avLst/>
          </a:prstGeom>
        </p:spPr>
      </p:pic>
      <p:pic>
        <p:nvPicPr>
          <p:cNvPr id="6" name="Picture 5" descr="IMG_008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59111" y="2816580"/>
            <a:ext cx="3747909" cy="281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0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018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3" b="12963"/>
          <a:stretch>
            <a:fillRect/>
          </a:stretch>
        </p:blipFill>
        <p:spPr>
          <a:xfrm>
            <a:off x="457200" y="1524000"/>
            <a:ext cx="8229600" cy="4572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Nations Drum Making</a:t>
            </a:r>
          </a:p>
        </p:txBody>
      </p:sp>
    </p:spTree>
    <p:extLst>
      <p:ext uri="{BB962C8B-B14F-4D97-AF65-F5344CB8AC3E}">
        <p14:creationId xmlns:p14="http://schemas.microsoft.com/office/powerpoint/2010/main" val="20204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15512"/>
            <a:ext cx="8229600" cy="4572000"/>
          </a:xfrm>
        </p:spPr>
        <p:txBody>
          <a:bodyPr/>
          <a:lstStyle/>
          <a:p>
            <a:r>
              <a:rPr lang="en-US" dirty="0"/>
              <a:t>Each student participated in making their own drum.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95766" y="304800"/>
            <a:ext cx="7152468" cy="121920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Bradley Hand" pitchFamily="2" charset="77"/>
              </a:rPr>
              <a:t>Our sincere thank-you to Cheryl Archie!</a:t>
            </a:r>
          </a:p>
        </p:txBody>
      </p:sp>
      <p:pic>
        <p:nvPicPr>
          <p:cNvPr id="4" name="Picture 3" descr="IMG_018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777068"/>
            <a:ext cx="3928532" cy="2946399"/>
          </a:xfrm>
          <a:prstGeom prst="rect">
            <a:avLst/>
          </a:prstGeom>
        </p:spPr>
      </p:pic>
      <p:pic>
        <p:nvPicPr>
          <p:cNvPr id="5" name="Picture 4" descr="IMG_019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08736" y="2626784"/>
            <a:ext cx="3539067" cy="26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77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019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3" b="12963"/>
          <a:stretch>
            <a:fillRect/>
          </a:stretch>
        </p:blipFill>
        <p:spPr>
          <a:xfrm rot="16200000" flipH="1">
            <a:off x="283291" y="3535829"/>
            <a:ext cx="3209594" cy="178310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Finishing Touches</a:t>
            </a:r>
          </a:p>
        </p:txBody>
      </p:sp>
      <p:pic>
        <p:nvPicPr>
          <p:cNvPr id="5" name="Picture 4" descr="IMG_020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06239" y="2296255"/>
            <a:ext cx="3022218" cy="2266664"/>
          </a:xfrm>
          <a:prstGeom prst="rect">
            <a:avLst/>
          </a:prstGeom>
        </p:spPr>
      </p:pic>
      <p:pic>
        <p:nvPicPr>
          <p:cNvPr id="6" name="Picture 5" descr="IMG_020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615" y="3986902"/>
            <a:ext cx="3032186" cy="227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8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South End Track Meet at 100 Mile Elementary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 and Field Coaching</a:t>
            </a:r>
          </a:p>
        </p:txBody>
      </p:sp>
      <p:pic>
        <p:nvPicPr>
          <p:cNvPr id="5" name="Picture 4" descr="IMG_288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4146" y="2558520"/>
            <a:ext cx="3907366" cy="2930525"/>
          </a:xfrm>
          <a:prstGeom prst="rect">
            <a:avLst/>
          </a:prstGeom>
        </p:spPr>
      </p:pic>
      <p:pic>
        <p:nvPicPr>
          <p:cNvPr id="6" name="Picture 5" descr="IMG_014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226" y="2895599"/>
            <a:ext cx="4109156" cy="308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9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961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3" b="12963"/>
          <a:stretch>
            <a:fillRect/>
          </a:stretch>
        </p:blipFill>
        <p:spPr>
          <a:xfrm rot="5400000">
            <a:off x="587650" y="2392617"/>
            <a:ext cx="3629378" cy="201632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94467"/>
            <a:ext cx="8229600" cy="1092631"/>
          </a:xfrm>
        </p:spPr>
        <p:txBody>
          <a:bodyPr>
            <a:normAutofit/>
          </a:bodyPr>
          <a:lstStyle/>
          <a:p>
            <a:r>
              <a:rPr lang="en-US" sz="3200" dirty="0"/>
              <a:t>Year End Awards Ceremony ~</a:t>
            </a:r>
            <a:br>
              <a:rPr lang="en-US" sz="3200" dirty="0"/>
            </a:br>
            <a:r>
              <a:rPr lang="en-US" sz="3200" dirty="0"/>
              <a:t>			Lac La </a:t>
            </a:r>
            <a:r>
              <a:rPr lang="en-US" sz="3200" dirty="0" err="1"/>
              <a:t>Hache</a:t>
            </a:r>
            <a:r>
              <a:rPr lang="en-US" sz="3200" dirty="0"/>
              <a:t> Elementary</a:t>
            </a:r>
          </a:p>
        </p:txBody>
      </p:sp>
      <p:pic>
        <p:nvPicPr>
          <p:cNvPr id="5" name="Picture 4" descr="IMG_296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50109" y="2195532"/>
            <a:ext cx="4200723" cy="315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53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96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3" b="12963"/>
          <a:stretch>
            <a:fillRect/>
          </a:stretch>
        </p:blipFill>
        <p:spPr>
          <a:xfrm rot="5400000">
            <a:off x="4397925" y="2761491"/>
            <a:ext cx="4425697" cy="245872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heartfelt goodbye from my class!</a:t>
            </a:r>
          </a:p>
        </p:txBody>
      </p:sp>
    </p:spTree>
    <p:extLst>
      <p:ext uri="{BB962C8B-B14F-4D97-AF65-F5344CB8AC3E}">
        <p14:creationId xmlns:p14="http://schemas.microsoft.com/office/powerpoint/2010/main" val="159136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Paper.thmx</Template>
  <TotalTime>93</TotalTime>
  <Words>169</Words>
  <Application>Microsoft Macintosh PowerPoint</Application>
  <PresentationFormat>On-screen Show (4:3)</PresentationFormat>
  <Paragraphs>30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Bradley Hand</vt:lpstr>
      <vt:lpstr>Calibri</vt:lpstr>
      <vt:lpstr>Palatino Linotype</vt:lpstr>
      <vt:lpstr>Wingdings 2</vt:lpstr>
      <vt:lpstr>Paper</vt:lpstr>
      <vt:lpstr>Donri Helmer PLAR Portfolio T00599672 E.14.8</vt:lpstr>
      <vt:lpstr>Lac La Hache Elementary</vt:lpstr>
      <vt:lpstr>Hands-On Science</vt:lpstr>
      <vt:lpstr>First Nations Drum Making</vt:lpstr>
      <vt:lpstr>Our sincere thank-you to Cheryl Archie!</vt:lpstr>
      <vt:lpstr>Finishing Touches</vt:lpstr>
      <vt:lpstr>Track and Field Coaching</vt:lpstr>
      <vt:lpstr>Year End Awards Ceremony ~    Lac La Hache Elementary</vt:lpstr>
      <vt:lpstr>A heartfelt goodbye from my class!</vt:lpstr>
      <vt:lpstr>Business Ownership: Action Fitness</vt:lpstr>
      <vt:lpstr>PowerPoint Presentation</vt:lpstr>
      <vt:lpstr>Junior B Hockey Training</vt:lpstr>
      <vt:lpstr>Rowing</vt:lpstr>
      <vt:lpstr>Full-Time Grade Seven Assignment </vt:lpstr>
      <vt:lpstr>Rowing</vt:lpstr>
    </vt:vector>
  </TitlesOfParts>
  <Company>Action Fitness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Donri Helmer PLAR Portfolio T00599672 E.14.7</dc:title>
  <dc:creator>Donri Helmer</dc:creator>
  <cp:lastModifiedBy>Murray Helmer</cp:lastModifiedBy>
  <cp:revision>27</cp:revision>
  <dcterms:created xsi:type="dcterms:W3CDTF">2018-08-16T23:22:22Z</dcterms:created>
  <dcterms:modified xsi:type="dcterms:W3CDTF">2020-03-10T17:21:58Z</dcterms:modified>
</cp:coreProperties>
</file>